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E4DC-69B4-4A4C-A3F0-FED0D10BE4D3}" type="datetimeFigureOut">
              <a:rPr lang="en-US" smtClean="0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25C1-188E-EB4C-A298-D392213A3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409925" y="4181343"/>
            <a:ext cx="8363612" cy="21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2117" y="3422945"/>
            <a:ext cx="9141883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7872" y="626925"/>
            <a:ext cx="410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risk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409925" y="4181343"/>
            <a:ext cx="8363612" cy="2117"/>
          </a:xfrm>
          <a:prstGeom prst="line">
            <a:avLst/>
          </a:prstGeom>
          <a:ln>
            <a:solidFill>
              <a:schemeClr val="accent1">
                <a:alpha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2117" y="3422945"/>
            <a:ext cx="9141883" cy="1191"/>
          </a:xfrm>
          <a:prstGeom prst="line">
            <a:avLst/>
          </a:prstGeom>
          <a:ln>
            <a:solidFill>
              <a:schemeClr val="accent1">
                <a:alpha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1306490" y="3429297"/>
            <a:ext cx="6857405" cy="1588"/>
          </a:xfrm>
          <a:prstGeom prst="line">
            <a:avLst/>
          </a:prstGeom>
          <a:ln>
            <a:solidFill>
              <a:schemeClr val="accent1">
                <a:alpha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467694" y="3422151"/>
            <a:ext cx="6857405" cy="1588"/>
          </a:xfrm>
          <a:prstGeom prst="line">
            <a:avLst/>
          </a:prstGeom>
          <a:ln>
            <a:solidFill>
              <a:schemeClr val="accent1">
                <a:alpha val="76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16" y="1388"/>
            <a:ext cx="211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Definition or Picture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2459383" y="1388"/>
            <a:ext cx="1453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Word used in </a:t>
            </a:r>
          </a:p>
          <a:p>
            <a:pPr algn="ctr"/>
            <a:r>
              <a:rPr lang="en-US" b="1" dirty="0" smtClean="0"/>
              <a:t>a sentence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1123" y="1253851"/>
            <a:ext cx="1575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duster"/>
                <a:cs typeface="Chalkduster"/>
              </a:rPr>
              <a:t>A chance of something happening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24627" y="1253851"/>
            <a:ext cx="246816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duster"/>
                <a:cs typeface="Chalkduster"/>
              </a:rPr>
              <a:t>I took a </a:t>
            </a:r>
            <a:r>
              <a:rPr lang="en-US" b="1" i="1" dirty="0" smtClean="0">
                <a:latin typeface="Chalkduster"/>
                <a:cs typeface="Chalkduster"/>
              </a:rPr>
              <a:t>risk</a:t>
            </a:r>
            <a:r>
              <a:rPr lang="en-US" dirty="0" smtClean="0">
                <a:latin typeface="Chalkduster"/>
                <a:cs typeface="Chalkduster"/>
              </a:rPr>
              <a:t> when I </a:t>
            </a:r>
          </a:p>
          <a:p>
            <a:pPr algn="ctr"/>
            <a:r>
              <a:rPr lang="en-US" dirty="0" smtClean="0">
                <a:latin typeface="Chalkduster"/>
                <a:cs typeface="Chalkduster"/>
              </a:rPr>
              <a:t>went rock climbing</a:t>
            </a:r>
          </a:p>
          <a:p>
            <a:pPr algn="ctr"/>
            <a:r>
              <a:rPr lang="en-US" dirty="0" smtClean="0">
                <a:latin typeface="Chalkduster"/>
                <a:cs typeface="Chalkduster"/>
              </a:rPr>
              <a:t> for the first time.</a:t>
            </a:r>
            <a:endParaRPr lang="en-US" dirty="0">
              <a:latin typeface="Chalkduster"/>
              <a:cs typeface="Chalkdu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County Administrator</dc:creator>
  <cp:lastModifiedBy>Howard County Administrator</cp:lastModifiedBy>
  <cp:revision>1</cp:revision>
  <dcterms:created xsi:type="dcterms:W3CDTF">2012-07-13T18:58:40Z</dcterms:created>
  <dcterms:modified xsi:type="dcterms:W3CDTF">2012-07-13T18:58:59Z</dcterms:modified>
</cp:coreProperties>
</file>